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BA7521-4403-EB98-55C6-AD2E20AFC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30D302-FF1B-9E9D-4534-1261E9BC0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9B5547-7277-8469-0272-1C75AE53A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B3FC81-F95F-A6B3-E3CE-235618091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46B747-2017-7AAA-99AA-734074BAA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17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706A29-15E7-4636-CEEC-8E5B65D3D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1139CCE-4F32-27B9-22B9-749D26F3F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0CCEEE-F8BB-DD81-4FE5-01D7763A9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05F138-36F5-C55F-FFCC-AF68F9F0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1604EC-6C5F-1686-2347-07EC13A20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22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C62716-D3BD-C29B-B4F0-C8D8C7DD8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0462FA-7396-B826-EF97-1C9389B92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69FC55-EE29-FDEB-6D2D-7628B883C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40EB12-892B-86F5-E86B-4787EB56C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031E71-B61B-0BE9-DE91-FBCA10552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71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D188A-DE2D-985C-945F-8A1BFF07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7A015B-696B-BA3D-E484-79428A4F3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730F99-8FC7-DC69-9C68-CF427671F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DD113B-9BA0-25DA-FCF6-BFDF83806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BBB67D-5E77-1AE7-B010-8AA23D73D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197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41AB48-7A27-763C-141E-999841763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7F0C74-011C-81A1-5BC6-58420F700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5DE1B8-400A-E1C3-0982-A0E7283E7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33B221-E3AA-98C5-1D93-7C64860DF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43961E-7469-194A-8E93-8B8B188B4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71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3FE494-61E8-CA96-5F72-F999C50FF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6BB82D-72C6-5EF9-AF1A-6FEE29DDD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BAC7EC-A3F6-9DD4-3662-EF496F3FC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3188B8-2491-1945-7E45-B088E5A07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5DA9CF-50B4-7748-965C-906D828E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CF78F9-0BB5-879E-72AB-F27E9F8F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72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B1D838-94A7-A63C-EE8A-1CB278696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78DB11-99EF-E7CC-F388-1BDF2F3E6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A4F846-35BD-A715-2876-16FC2EE5A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C573022-3D15-A189-1022-9FF678665F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E14932C-92CB-40A9-9596-2E8E52CE6B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1474962-DC08-5C1E-EA36-F6070AB90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2AD934A-DEC1-C9C2-0ECC-388823D84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31ABCF-D990-4FE6-BDD4-F6A4D1528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645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3D36AD-3A8E-103F-F252-F095F69D3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A714E7-D065-FF3F-1E13-4E47C31CC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FFB6BAE-68A9-3CB8-1394-FDCF8AA2F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BE053CF-BC76-B129-B96D-273FD8402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98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524D51-25E3-1017-A114-8DB9D55B2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5D3E61-7AAD-4E03-5382-FC4BE8BD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940905-AD02-4510-BEA2-16E78B564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35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EFF1EF-AEDD-71B5-1E26-ACA6A13CC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29676A-85F3-288F-9DFE-5AEF4769C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8ADD92-A7EF-C437-DEDA-8FCDBDF10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D7C267-5E4E-8E09-50A8-B8182E42B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159AB2-90FC-A20B-3795-8E6507BC0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7BD5A4-241D-BFCB-5B15-54B40AE63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8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0C99A7-9CCB-F9F5-891C-1FBC8801F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2506022-1B6F-B1B1-C95A-64C1A33992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A9EBC2-55B0-1239-6D83-0C5174141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C22CA0-DFD4-66D0-DABB-82EF883FE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DF829A-493E-718B-F4FE-54A686AF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3E16014-461B-D801-EB79-80BCCD952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82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4582522-AEC8-7FE9-8785-BF63CA52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FD212B-2FD7-A594-6019-69291B889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2D98D9-A0D2-41E1-B9EB-7EDCE22BB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2D3A8-E4A1-4BCC-91D8-37C1D5E3ED96}" type="datetimeFigureOut">
              <a:rPr kumimoji="1" lang="ja-JP" altLang="en-US" smtClean="0"/>
              <a:t>2022/11/2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D24296-BB32-5376-80EC-A31E8127B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892A39-1739-2725-6D49-5EB1A25728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81AC5-8E6C-4610-BCC4-05E97BBAE2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611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3BF00CFC-70A4-B6EA-9F19-3CFD3B63BE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945419"/>
              </p:ext>
            </p:extLst>
          </p:nvPr>
        </p:nvGraphicFramePr>
        <p:xfrm>
          <a:off x="990600" y="795867"/>
          <a:ext cx="10210800" cy="56933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1355">
                  <a:extLst>
                    <a:ext uri="{9D8B030D-6E8A-4147-A177-3AD203B41FA5}">
                      <a16:colId xmlns:a16="http://schemas.microsoft.com/office/drawing/2014/main" val="3796648456"/>
                    </a:ext>
                  </a:extLst>
                </a:gridCol>
                <a:gridCol w="4769645">
                  <a:extLst>
                    <a:ext uri="{9D8B030D-6E8A-4147-A177-3AD203B41FA5}">
                      <a16:colId xmlns:a16="http://schemas.microsoft.com/office/drawing/2014/main" val="1734630133"/>
                    </a:ext>
                  </a:extLst>
                </a:gridCol>
                <a:gridCol w="4749800">
                  <a:extLst>
                    <a:ext uri="{9D8B030D-6E8A-4147-A177-3AD203B41FA5}">
                      <a16:colId xmlns:a16="http://schemas.microsoft.com/office/drawing/2014/main" val="1120644229"/>
                    </a:ext>
                  </a:extLst>
                </a:gridCol>
              </a:tblGrid>
              <a:tr h="442037">
                <a:tc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強み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弱み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6619160"/>
                  </a:ext>
                </a:extLst>
              </a:tr>
              <a:tr h="2428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内部環境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4892185"/>
                  </a:ext>
                </a:extLst>
              </a:tr>
              <a:tr h="406712">
                <a:tc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機会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脅威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000042"/>
                  </a:ext>
                </a:extLst>
              </a:tr>
              <a:tr h="24164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外部環境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031638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82DB404-C4BD-A2D2-AE70-1655B4238F54}"/>
              </a:ext>
            </a:extLst>
          </p:cNvPr>
          <p:cNvSpPr txBox="1"/>
          <p:nvPr/>
        </p:nvSpPr>
        <p:spPr>
          <a:xfrm>
            <a:off x="2768600" y="317947"/>
            <a:ext cx="665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SWOT</a:t>
            </a:r>
            <a:r>
              <a:rPr kumimoji="1" lang="ja-JP" altLang="en-US" dirty="0"/>
              <a:t>分析</a:t>
            </a:r>
          </a:p>
        </p:txBody>
      </p:sp>
    </p:spTree>
    <p:extLst>
      <p:ext uri="{BB962C8B-B14F-4D97-AF65-F5344CB8AC3E}">
        <p14:creationId xmlns:p14="http://schemas.microsoft.com/office/powerpoint/2010/main" val="3728204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遠山 達也 TT.</dc:creator>
  <cp:lastModifiedBy>遠山 達也 TT.</cp:lastModifiedBy>
  <cp:revision>2</cp:revision>
  <dcterms:created xsi:type="dcterms:W3CDTF">2022-11-02T07:59:32Z</dcterms:created>
  <dcterms:modified xsi:type="dcterms:W3CDTF">2022-11-02T08:01:51Z</dcterms:modified>
</cp:coreProperties>
</file>